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ABC7B3-27B7-49B9-BE3B-A2462E1C1A04}" v="1" dt="2021-10-11T21:27:05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8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vroen Washington" userId="8810747432098e3b" providerId="LiveId" clId="{B6ABC7B3-27B7-49B9-BE3B-A2462E1C1A04}"/>
    <pc:docChg chg="custSel addSld modSld">
      <pc:chgData name="Chevroen Washington" userId="8810747432098e3b" providerId="LiveId" clId="{B6ABC7B3-27B7-49B9-BE3B-A2462E1C1A04}" dt="2021-10-12T19:52:50.613" v="105" actId="27636"/>
      <pc:docMkLst>
        <pc:docMk/>
      </pc:docMkLst>
      <pc:sldChg chg="delSp modSp mod delAnim">
        <pc:chgData name="Chevroen Washington" userId="8810747432098e3b" providerId="LiveId" clId="{B6ABC7B3-27B7-49B9-BE3B-A2462E1C1A04}" dt="2021-10-12T19:52:50.613" v="105" actId="27636"/>
        <pc:sldMkLst>
          <pc:docMk/>
          <pc:sldMk cId="3954655809" sldId="267"/>
        </pc:sldMkLst>
        <pc:spChg chg="mod">
          <ac:chgData name="Chevroen Washington" userId="8810747432098e3b" providerId="LiveId" clId="{B6ABC7B3-27B7-49B9-BE3B-A2462E1C1A04}" dt="2021-10-12T19:52:50.613" v="105" actId="27636"/>
          <ac:spMkLst>
            <pc:docMk/>
            <pc:sldMk cId="3954655809" sldId="267"/>
            <ac:spMk id="3" creationId="{6C92D02A-D2D9-47A2-8620-18190655217F}"/>
          </ac:spMkLst>
        </pc:spChg>
        <pc:picChg chg="del">
          <ac:chgData name="Chevroen Washington" userId="8810747432098e3b" providerId="LiveId" clId="{B6ABC7B3-27B7-49B9-BE3B-A2462E1C1A04}" dt="2021-10-12T19:52:25.662" v="62" actId="478"/>
          <ac:picMkLst>
            <pc:docMk/>
            <pc:sldMk cId="3954655809" sldId="267"/>
            <ac:picMk id="4" creationId="{98286DAA-72EB-4076-A0BD-E6088B1F0AFF}"/>
          </ac:picMkLst>
        </pc:picChg>
      </pc:sldChg>
      <pc:sldChg chg="modSp mod">
        <pc:chgData name="Chevroen Washington" userId="8810747432098e3b" providerId="LiveId" clId="{B6ABC7B3-27B7-49B9-BE3B-A2462E1C1A04}" dt="2021-10-11T21:51:30.775" v="61" actId="20577"/>
        <pc:sldMkLst>
          <pc:docMk/>
          <pc:sldMk cId="2236418476" sldId="268"/>
        </pc:sldMkLst>
        <pc:spChg chg="mod">
          <ac:chgData name="Chevroen Washington" userId="8810747432098e3b" providerId="LiveId" clId="{B6ABC7B3-27B7-49B9-BE3B-A2462E1C1A04}" dt="2021-10-11T21:51:30.775" v="61" actId="20577"/>
          <ac:spMkLst>
            <pc:docMk/>
            <pc:sldMk cId="2236418476" sldId="268"/>
            <ac:spMk id="2" creationId="{86BD9089-A6C9-4F8F-987F-79E686378798}"/>
          </ac:spMkLst>
        </pc:spChg>
      </pc:sldChg>
      <pc:sldChg chg="addSp delSp modSp new mod">
        <pc:chgData name="Chevroen Washington" userId="8810747432098e3b" providerId="LiveId" clId="{B6ABC7B3-27B7-49B9-BE3B-A2462E1C1A04}" dt="2021-10-11T21:27:17.605" v="45" actId="14100"/>
        <pc:sldMkLst>
          <pc:docMk/>
          <pc:sldMk cId="2532301298" sldId="269"/>
        </pc:sldMkLst>
        <pc:spChg chg="mod">
          <ac:chgData name="Chevroen Washington" userId="8810747432098e3b" providerId="LiveId" clId="{B6ABC7B3-27B7-49B9-BE3B-A2462E1C1A04}" dt="2021-10-11T21:25:12.637" v="31" actId="20577"/>
          <ac:spMkLst>
            <pc:docMk/>
            <pc:sldMk cId="2532301298" sldId="269"/>
            <ac:spMk id="2" creationId="{EB396CA7-09B3-4EE1-9544-BCD82D753364}"/>
          </ac:spMkLst>
        </pc:spChg>
        <pc:spChg chg="del">
          <ac:chgData name="Chevroen Washington" userId="8810747432098e3b" providerId="LiveId" clId="{B6ABC7B3-27B7-49B9-BE3B-A2462E1C1A04}" dt="2021-10-11T21:25:38.861" v="32" actId="22"/>
          <ac:spMkLst>
            <pc:docMk/>
            <pc:sldMk cId="2532301298" sldId="269"/>
            <ac:spMk id="3" creationId="{B4545B66-7DF7-49F1-A6B2-6710B8187749}"/>
          </ac:spMkLst>
        </pc:spChg>
        <pc:spChg chg="add mod">
          <ac:chgData name="Chevroen Washington" userId="8810747432098e3b" providerId="LiveId" clId="{B6ABC7B3-27B7-49B9-BE3B-A2462E1C1A04}" dt="2021-10-11T21:27:17.605" v="45" actId="14100"/>
          <ac:spMkLst>
            <pc:docMk/>
            <pc:sldMk cId="2532301298" sldId="269"/>
            <ac:spMk id="8" creationId="{D7F643BE-617D-45C3-8B30-3B4BB79F9898}"/>
          </ac:spMkLst>
        </pc:spChg>
        <pc:spChg chg="add mod">
          <ac:chgData name="Chevroen Washington" userId="8810747432098e3b" providerId="LiveId" clId="{B6ABC7B3-27B7-49B9-BE3B-A2462E1C1A04}" dt="2021-10-11T21:27:11.891" v="43" actId="14100"/>
          <ac:spMkLst>
            <pc:docMk/>
            <pc:sldMk cId="2532301298" sldId="269"/>
            <ac:spMk id="9" creationId="{196521BC-9A88-44F6-ACFF-97A4A95F9613}"/>
          </ac:spMkLst>
        </pc:spChg>
        <pc:picChg chg="add mod ord">
          <ac:chgData name="Chevroen Washington" userId="8810747432098e3b" providerId="LiveId" clId="{B6ABC7B3-27B7-49B9-BE3B-A2462E1C1A04}" dt="2021-10-11T21:26:36.177" v="38" actId="1076"/>
          <ac:picMkLst>
            <pc:docMk/>
            <pc:sldMk cId="2532301298" sldId="269"/>
            <ac:picMk id="5" creationId="{774415D9-F49A-4355-9579-11C259F0B98B}"/>
          </ac:picMkLst>
        </pc:picChg>
        <pc:picChg chg="add mod">
          <ac:chgData name="Chevroen Washington" userId="8810747432098e3b" providerId="LiveId" clId="{B6ABC7B3-27B7-49B9-BE3B-A2462E1C1A04}" dt="2021-10-11T21:26:37.681" v="39" actId="1076"/>
          <ac:picMkLst>
            <pc:docMk/>
            <pc:sldMk cId="2532301298" sldId="269"/>
            <ac:picMk id="7" creationId="{79FF5DFF-0A99-42C4-B8E6-3BF7A19B853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4AFE7-68A0-4E52-8EB7-65FDA05CCD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1070702-7983-4D13-9547-46E12BA45AAD}">
      <dgm:prSet/>
      <dgm:spPr/>
      <dgm:t>
        <a:bodyPr/>
        <a:lstStyle/>
        <a:p>
          <a:r>
            <a:rPr lang="en-US"/>
            <a:t>Based on the flights in the flights file</a:t>
          </a:r>
        </a:p>
      </dgm:t>
    </dgm:pt>
    <dgm:pt modelId="{0E138B99-0DFA-4E49-86FB-CA1925C6EAD3}" type="parTrans" cxnId="{D7ACD3B8-FF06-4014-9DFF-FCC67A3E2414}">
      <dgm:prSet/>
      <dgm:spPr/>
      <dgm:t>
        <a:bodyPr/>
        <a:lstStyle/>
        <a:p>
          <a:endParaRPr lang="en-US"/>
        </a:p>
      </dgm:t>
    </dgm:pt>
    <dgm:pt modelId="{F9166405-31F6-4969-81D1-C5E715EA90B5}" type="sibTrans" cxnId="{D7ACD3B8-FF06-4014-9DFF-FCC67A3E2414}">
      <dgm:prSet/>
      <dgm:spPr/>
      <dgm:t>
        <a:bodyPr/>
        <a:lstStyle/>
        <a:p>
          <a:endParaRPr lang="en-US"/>
        </a:p>
      </dgm:t>
    </dgm:pt>
    <dgm:pt modelId="{309300C0-95DC-4CC3-A0E8-09F83452C012}">
      <dgm:prSet/>
      <dgm:spPr/>
      <dgm:t>
        <a:bodyPr/>
        <a:lstStyle/>
        <a:p>
          <a:r>
            <a:rPr lang="en-US"/>
            <a:t>There are two passengers for each flight</a:t>
          </a:r>
        </a:p>
      </dgm:t>
    </dgm:pt>
    <dgm:pt modelId="{B05EDAA2-B4AF-4DBE-BEC7-92DF4CAF0C8D}" type="parTrans" cxnId="{9C3374DD-281D-40B5-9167-7D2278A1314A}">
      <dgm:prSet/>
      <dgm:spPr/>
      <dgm:t>
        <a:bodyPr/>
        <a:lstStyle/>
        <a:p>
          <a:endParaRPr lang="en-US"/>
        </a:p>
      </dgm:t>
    </dgm:pt>
    <dgm:pt modelId="{44421DEF-11EC-4240-B813-7126426C82E2}" type="sibTrans" cxnId="{9C3374DD-281D-40B5-9167-7D2278A1314A}">
      <dgm:prSet/>
      <dgm:spPr/>
      <dgm:t>
        <a:bodyPr/>
        <a:lstStyle/>
        <a:p>
          <a:endParaRPr lang="en-US"/>
        </a:p>
      </dgm:t>
    </dgm:pt>
    <dgm:pt modelId="{2AF73204-AE4F-448D-80B9-3F9A4435447E}">
      <dgm:prSet/>
      <dgm:spPr/>
      <dgm:t>
        <a:bodyPr/>
        <a:lstStyle/>
        <a:p>
          <a:r>
            <a:rPr lang="en-US"/>
            <a:t>The carrier column was included </a:t>
          </a:r>
        </a:p>
      </dgm:t>
    </dgm:pt>
    <dgm:pt modelId="{CD9BACFB-7DF9-4F1A-BDAC-23BC3D16EBD7}" type="parTrans" cxnId="{80DBC2E5-0927-4BE4-AD6E-064AAE577FF6}">
      <dgm:prSet/>
      <dgm:spPr/>
      <dgm:t>
        <a:bodyPr/>
        <a:lstStyle/>
        <a:p>
          <a:endParaRPr lang="en-US"/>
        </a:p>
      </dgm:t>
    </dgm:pt>
    <dgm:pt modelId="{89B45338-BF6D-4BE0-9DBF-A17E08FDCA65}" type="sibTrans" cxnId="{80DBC2E5-0927-4BE4-AD6E-064AAE577FF6}">
      <dgm:prSet/>
      <dgm:spPr/>
      <dgm:t>
        <a:bodyPr/>
        <a:lstStyle/>
        <a:p>
          <a:endParaRPr lang="en-US"/>
        </a:p>
      </dgm:t>
    </dgm:pt>
    <dgm:pt modelId="{2E24F02F-4285-438B-8703-3FC3AAD984A1}" type="pres">
      <dgm:prSet presAssocID="{C154AFE7-68A0-4E52-8EB7-65FDA05CCD1A}" presName="linear" presStyleCnt="0">
        <dgm:presLayoutVars>
          <dgm:animLvl val="lvl"/>
          <dgm:resizeHandles val="exact"/>
        </dgm:presLayoutVars>
      </dgm:prSet>
      <dgm:spPr/>
    </dgm:pt>
    <dgm:pt modelId="{4EA9F468-5117-4E3B-9C87-D4935F1A99A2}" type="pres">
      <dgm:prSet presAssocID="{D1070702-7983-4D13-9547-46E12BA45A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2E0391-F098-43CD-B6FB-923ED7B5B112}" type="pres">
      <dgm:prSet presAssocID="{F9166405-31F6-4969-81D1-C5E715EA90B5}" presName="spacer" presStyleCnt="0"/>
      <dgm:spPr/>
    </dgm:pt>
    <dgm:pt modelId="{172A1AA9-C6B1-462A-8262-B52E2FB21B79}" type="pres">
      <dgm:prSet presAssocID="{309300C0-95DC-4CC3-A0E8-09F83452C0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1253E0F-3273-41D4-ACB0-315F5A89341C}" type="pres">
      <dgm:prSet presAssocID="{44421DEF-11EC-4240-B813-7126426C82E2}" presName="spacer" presStyleCnt="0"/>
      <dgm:spPr/>
    </dgm:pt>
    <dgm:pt modelId="{3A2B2524-6BF5-482F-A21A-0CB149781899}" type="pres">
      <dgm:prSet presAssocID="{2AF73204-AE4F-448D-80B9-3F9A4435447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8C27A64-E6E5-4057-A321-AE912297D53F}" type="presOf" srcId="{C154AFE7-68A0-4E52-8EB7-65FDA05CCD1A}" destId="{2E24F02F-4285-438B-8703-3FC3AAD984A1}" srcOrd="0" destOrd="0" presId="urn:microsoft.com/office/officeart/2005/8/layout/vList2"/>
    <dgm:cxn modelId="{9014E164-81CB-4443-B932-E54A2C47356F}" type="presOf" srcId="{2AF73204-AE4F-448D-80B9-3F9A4435447E}" destId="{3A2B2524-6BF5-482F-A21A-0CB149781899}" srcOrd="0" destOrd="0" presId="urn:microsoft.com/office/officeart/2005/8/layout/vList2"/>
    <dgm:cxn modelId="{11F8269A-4C2B-472E-A75A-BBE3A9BD3EE0}" type="presOf" srcId="{D1070702-7983-4D13-9547-46E12BA45AAD}" destId="{4EA9F468-5117-4E3B-9C87-D4935F1A99A2}" srcOrd="0" destOrd="0" presId="urn:microsoft.com/office/officeart/2005/8/layout/vList2"/>
    <dgm:cxn modelId="{D7ACD3B8-FF06-4014-9DFF-FCC67A3E2414}" srcId="{C154AFE7-68A0-4E52-8EB7-65FDA05CCD1A}" destId="{D1070702-7983-4D13-9547-46E12BA45AAD}" srcOrd="0" destOrd="0" parTransId="{0E138B99-0DFA-4E49-86FB-CA1925C6EAD3}" sibTransId="{F9166405-31F6-4969-81D1-C5E715EA90B5}"/>
    <dgm:cxn modelId="{9C3374DD-281D-40B5-9167-7D2278A1314A}" srcId="{C154AFE7-68A0-4E52-8EB7-65FDA05CCD1A}" destId="{309300C0-95DC-4CC3-A0E8-09F83452C012}" srcOrd="1" destOrd="0" parTransId="{B05EDAA2-B4AF-4DBE-BEC7-92DF4CAF0C8D}" sibTransId="{44421DEF-11EC-4240-B813-7126426C82E2}"/>
    <dgm:cxn modelId="{C8564FDF-8FC3-4BE7-B58F-43FC94107906}" type="presOf" srcId="{309300C0-95DC-4CC3-A0E8-09F83452C012}" destId="{172A1AA9-C6B1-462A-8262-B52E2FB21B79}" srcOrd="0" destOrd="0" presId="urn:microsoft.com/office/officeart/2005/8/layout/vList2"/>
    <dgm:cxn modelId="{80DBC2E5-0927-4BE4-AD6E-064AAE577FF6}" srcId="{C154AFE7-68A0-4E52-8EB7-65FDA05CCD1A}" destId="{2AF73204-AE4F-448D-80B9-3F9A4435447E}" srcOrd="2" destOrd="0" parTransId="{CD9BACFB-7DF9-4F1A-BDAC-23BC3D16EBD7}" sibTransId="{89B45338-BF6D-4BE0-9DBF-A17E08FDCA65}"/>
    <dgm:cxn modelId="{274FAA37-FFFB-484D-8B66-1A4076F213CB}" type="presParOf" srcId="{2E24F02F-4285-438B-8703-3FC3AAD984A1}" destId="{4EA9F468-5117-4E3B-9C87-D4935F1A99A2}" srcOrd="0" destOrd="0" presId="urn:microsoft.com/office/officeart/2005/8/layout/vList2"/>
    <dgm:cxn modelId="{695F496B-3167-4CFF-89BB-8AD3869CECEE}" type="presParOf" srcId="{2E24F02F-4285-438B-8703-3FC3AAD984A1}" destId="{D92E0391-F098-43CD-B6FB-923ED7B5B112}" srcOrd="1" destOrd="0" presId="urn:microsoft.com/office/officeart/2005/8/layout/vList2"/>
    <dgm:cxn modelId="{A908879E-2126-402F-8356-036D46933A9D}" type="presParOf" srcId="{2E24F02F-4285-438B-8703-3FC3AAD984A1}" destId="{172A1AA9-C6B1-462A-8262-B52E2FB21B79}" srcOrd="2" destOrd="0" presId="urn:microsoft.com/office/officeart/2005/8/layout/vList2"/>
    <dgm:cxn modelId="{9CFE4F29-2579-4E62-8506-C8FFC29A6FEA}" type="presParOf" srcId="{2E24F02F-4285-438B-8703-3FC3AAD984A1}" destId="{41253E0F-3273-41D4-ACB0-315F5A89341C}" srcOrd="3" destOrd="0" presId="urn:microsoft.com/office/officeart/2005/8/layout/vList2"/>
    <dgm:cxn modelId="{17928D17-F68D-4E1C-9B8E-6A63E30BB43A}" type="presParOf" srcId="{2E24F02F-4285-438B-8703-3FC3AAD984A1}" destId="{3A2B2524-6BF5-482F-A21A-0CB14978189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9F468-5117-4E3B-9C87-D4935F1A99A2}">
      <dsp:nvSpPr>
        <dsp:cNvPr id="0" name=""/>
        <dsp:cNvSpPr/>
      </dsp:nvSpPr>
      <dsp:spPr>
        <a:xfrm>
          <a:off x="0" y="207108"/>
          <a:ext cx="4424633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Based on the flights in the flights file</a:t>
          </a:r>
        </a:p>
      </dsp:txBody>
      <dsp:txXfrm>
        <a:off x="52431" y="259539"/>
        <a:ext cx="4319771" cy="969198"/>
      </dsp:txXfrm>
    </dsp:sp>
    <dsp:sp modelId="{172A1AA9-C6B1-462A-8262-B52E2FB21B79}">
      <dsp:nvSpPr>
        <dsp:cNvPr id="0" name=""/>
        <dsp:cNvSpPr/>
      </dsp:nvSpPr>
      <dsp:spPr>
        <a:xfrm>
          <a:off x="0" y="1358929"/>
          <a:ext cx="4424633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There are two passengers for each flight</a:t>
          </a:r>
        </a:p>
      </dsp:txBody>
      <dsp:txXfrm>
        <a:off x="52431" y="1411360"/>
        <a:ext cx="4319771" cy="969198"/>
      </dsp:txXfrm>
    </dsp:sp>
    <dsp:sp modelId="{3A2B2524-6BF5-482F-A21A-0CB149781899}">
      <dsp:nvSpPr>
        <dsp:cNvPr id="0" name=""/>
        <dsp:cNvSpPr/>
      </dsp:nvSpPr>
      <dsp:spPr>
        <a:xfrm>
          <a:off x="0" y="2510748"/>
          <a:ext cx="4424633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carrier column was included </a:t>
          </a:r>
        </a:p>
      </dsp:txBody>
      <dsp:txXfrm>
        <a:off x="52431" y="2563179"/>
        <a:ext cx="4319771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3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2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6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3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3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6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6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5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eroplane taking off against dramatic sky">
            <a:extLst>
              <a:ext uri="{FF2B5EF4-FFF2-40B4-BE49-F238E27FC236}">
                <a16:creationId xmlns:a16="http://schemas.microsoft.com/office/drawing/2014/main" id="{37A7DAC6-26F8-4784-BA48-81A326BFC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9175" r="31719" b="1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C2F0B-F564-4163-BDA9-C215FBE4D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4903438" cy="5415739"/>
          </a:xfrm>
        </p:spPr>
        <p:txBody>
          <a:bodyPr anchor="ctr">
            <a:normAutofit/>
          </a:bodyPr>
          <a:lstStyle/>
          <a:p>
            <a:r>
              <a:rPr lang="en-US" dirty="0"/>
              <a:t>Passengers on Flight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7F70C-625B-4CB9-B70B-E82CA8FF5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6705" y="3674327"/>
            <a:ext cx="3669711" cy="241579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By: Chevroen Washington</a:t>
            </a:r>
          </a:p>
        </p:txBody>
      </p:sp>
    </p:spTree>
    <p:extLst>
      <p:ext uri="{BB962C8B-B14F-4D97-AF65-F5344CB8AC3E}">
        <p14:creationId xmlns:p14="http://schemas.microsoft.com/office/powerpoint/2010/main" val="250678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EB88-1A11-4886-A48A-74782445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New Database: Step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14CC68-45C9-44C4-9DF5-0A9E4AE3A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4552" y="2346325"/>
            <a:ext cx="3002172" cy="32734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45AF7B-2B1D-47C1-92F2-63B5554BD6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7872" y="2346325"/>
            <a:ext cx="3262882" cy="3273425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B6E1A2-1E94-46CF-BED6-7BA7B95A5260}"/>
              </a:ext>
            </a:extLst>
          </p:cNvPr>
          <p:cNvSpPr/>
          <p:nvPr/>
        </p:nvSpPr>
        <p:spPr>
          <a:xfrm>
            <a:off x="3803365" y="5426663"/>
            <a:ext cx="4854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Make new files</a:t>
            </a:r>
          </a:p>
        </p:txBody>
      </p:sp>
    </p:spTree>
    <p:extLst>
      <p:ext uri="{BB962C8B-B14F-4D97-AF65-F5344CB8AC3E}">
        <p14:creationId xmlns:p14="http://schemas.microsoft.com/office/powerpoint/2010/main" val="1797427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84B09-954C-4F81-8AC7-528809673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Step 2: Make tables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B6CF02-2BDE-4364-AC0B-2A212F0A25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91442" y="3427448"/>
            <a:ext cx="4398962" cy="302738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6A72D1-3C4C-4E76-AFA8-0546AA09E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8165" y="327275"/>
            <a:ext cx="3751673" cy="26355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934D0-C103-4988-9150-86D3F865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1" y="3431193"/>
            <a:ext cx="3751673" cy="26355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5C1058-D991-4D96-AA2D-A60095340E74}"/>
              </a:ext>
            </a:extLst>
          </p:cNvPr>
          <p:cNvCxnSpPr>
            <a:cxnSpLocks/>
          </p:cNvCxnSpPr>
          <p:nvPr/>
        </p:nvCxnSpPr>
        <p:spPr>
          <a:xfrm flipV="1">
            <a:off x="4189072" y="2202201"/>
            <a:ext cx="3109093" cy="193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97E968-58C1-4653-9846-40FF7A910069}"/>
              </a:ext>
            </a:extLst>
          </p:cNvPr>
          <p:cNvCxnSpPr/>
          <p:nvPr/>
        </p:nvCxnSpPr>
        <p:spPr>
          <a:xfrm>
            <a:off x="9043074" y="2962826"/>
            <a:ext cx="0" cy="46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9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76700-9612-406C-BE54-5550ED540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071" y="722904"/>
            <a:ext cx="9821130" cy="10759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Step 3: Watch the video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2D02A-D2D9-47A2-8620-181906552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657" y="1970522"/>
            <a:ext cx="7893025" cy="199980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Database Creation by Chevroen</a:t>
            </a:r>
          </a:p>
          <a:p>
            <a:pPr algn="ctr"/>
            <a:r>
              <a:rPr lang="en-US" dirty="0"/>
              <a:t>Uploaded to </a:t>
            </a:r>
            <a:r>
              <a:rPr lang="en-US" dirty="0" err="1"/>
              <a:t>Github</a:t>
            </a:r>
            <a:r>
              <a:rPr lang="en-US" dirty="0"/>
              <a:t> Separately</a:t>
            </a:r>
          </a:p>
        </p:txBody>
      </p:sp>
    </p:spTree>
    <p:extLst>
      <p:ext uri="{BB962C8B-B14F-4D97-AF65-F5344CB8AC3E}">
        <p14:creationId xmlns:p14="http://schemas.microsoft.com/office/powerpoint/2010/main" val="395465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880"/>
    </mc:Choice>
    <mc:Fallback xmlns="">
      <p:transition spd="slow" advTm="59288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6CA7-09B3-4EE1-9544-BCD82D75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Dump file &amp; share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415D9-F49A-4355-9579-11C259F0B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636" y="2907618"/>
            <a:ext cx="4211048" cy="35639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F5DFF-0A99-42C4-B8E6-3BF7A19B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14" y="3415743"/>
            <a:ext cx="5656950" cy="271630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7F643BE-617D-45C3-8B30-3B4BB79F9898}"/>
              </a:ext>
            </a:extLst>
          </p:cNvPr>
          <p:cNvSpPr/>
          <p:nvPr/>
        </p:nvSpPr>
        <p:spPr>
          <a:xfrm>
            <a:off x="3662083" y="2168414"/>
            <a:ext cx="376518" cy="73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96521BC-9A88-44F6-ACFF-97A4A95F9613}"/>
              </a:ext>
            </a:extLst>
          </p:cNvPr>
          <p:cNvSpPr/>
          <p:nvPr/>
        </p:nvSpPr>
        <p:spPr>
          <a:xfrm>
            <a:off x="8153400" y="2168414"/>
            <a:ext cx="376518" cy="1260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0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C53E31B-F742-4DFF-877A-96BCD0F6A4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D9089-A6C9-4F8F-987F-79E68637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168613"/>
            <a:ext cx="10318738" cy="10857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End. Questions?</a:t>
            </a:r>
          </a:p>
        </p:txBody>
      </p:sp>
    </p:spTree>
    <p:extLst>
      <p:ext uri="{BB962C8B-B14F-4D97-AF65-F5344CB8AC3E}">
        <p14:creationId xmlns:p14="http://schemas.microsoft.com/office/powerpoint/2010/main" val="22364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7D71-E75B-42CB-9884-20A28A29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Step 1: Creation of the Passenger File</a:t>
            </a:r>
          </a:p>
        </p:txBody>
      </p:sp>
      <p:graphicFrame>
        <p:nvGraphicFramePr>
          <p:cNvPr id="84" name="Content Placeholder 2">
            <a:extLst>
              <a:ext uri="{FF2B5EF4-FFF2-40B4-BE49-F238E27FC236}">
                <a16:creationId xmlns:a16="http://schemas.microsoft.com/office/drawing/2014/main" id="{D2463A35-4D4C-47FA-B2D0-4496D15F749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91079" y="2340131"/>
          <a:ext cx="4424633" cy="3791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DD4D5F-B5D2-42C8-97F9-FB1542D8BF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577738" y="2441612"/>
            <a:ext cx="4930036" cy="262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7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C2AD0-B46E-4741-82EE-23AF9623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Step 2: Add Carrier Column to flights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F6FEA6-92B1-463E-AD79-546AC6D77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Creation of carrier column in the flights table</a:t>
            </a:r>
          </a:p>
          <a:p>
            <a:r>
              <a:rPr lang="en-US" dirty="0"/>
              <a:t>Insert of the carrier data based on flight id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B1019-B5FB-4C5B-A065-BF98B34DEA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1703" y="3739868"/>
            <a:ext cx="3805850" cy="26355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896C8-2CBB-458D-9F48-55E1BAF8A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12" y="537006"/>
            <a:ext cx="4054693" cy="26355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B09F87-7ED3-4E31-8FD1-032A9737140B}"/>
              </a:ext>
            </a:extLst>
          </p:cNvPr>
          <p:cNvCxnSpPr/>
          <p:nvPr/>
        </p:nvCxnSpPr>
        <p:spPr>
          <a:xfrm flipV="1">
            <a:off x="5089835" y="1941394"/>
            <a:ext cx="1781612" cy="1231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4EA59-C181-4CB2-8A12-85BF06D4D250}"/>
              </a:ext>
            </a:extLst>
          </p:cNvPr>
          <p:cNvCxnSpPr/>
          <p:nvPr/>
        </p:nvCxnSpPr>
        <p:spPr>
          <a:xfrm>
            <a:off x="5089835" y="3985039"/>
            <a:ext cx="1739403" cy="99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36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04F816-4E5A-459A-A673-1B3F718F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62BAE72-9D2A-4BEA-A7E4-AF087338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58C7B14-A6DA-4049-A6FB-B761B4B63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6A29805-F5E3-433F-8FB7-A9B62E212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4DA3B29-CBE0-41FE-982E-310527176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0A21421-6E40-4FA5-BFD4-E34FC6038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E18E6E3-A70B-4F02-9C86-E9510C798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E3DF4F-36E8-4F99-A774-0C54C45E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A276D1C-25C6-46EF-8C7F-75D77792B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8D413-03F5-44DB-8BE4-00850749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EB03560-A9EA-49E9-A78B-D869C7B4A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F65B99E-1AD2-41C6-A08A-FABA9C386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47BA394-68C6-4B7D-92A1-371C8DAD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AFA81E4-D7E3-4E1E-8A41-25CA86284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036789C-2482-4FA4-8CE1-5C79F9AF9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3AF2A57-5963-437B-9480-72C34B903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DDC9DA6-DE10-47DB-80EB-E06F084D7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B72F81C-0B48-4454-B717-E5DF0C661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4EDE6FE-A71F-4868-B75D-C575C4918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ED26C7A-2F38-4191-A96C-A63C4D553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21BFBE8-EABE-409B-A0EF-61FFCDA47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7FFF984-B5F3-453F-9542-C12951D8A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E8779AD-294E-416B-BBAF-15132B026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FBC506-68A5-4FB4-83E3-9B3305428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EEBC481-BC82-4102-A2F0-F4EA6A4A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17FB17C-247C-4488-A335-588DDB254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EB3D729-B4C6-42E3-990D-E092A87F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9B5CC3-466E-4412-8576-EDFC7741F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F2BEA5-9103-4B3A-8089-CA94741C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EA5209B-A3AB-4412-B407-9AE9DFAAA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A004BD-2524-4884-A603-781B8CE02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FE427F5-6C26-4BDE-93BE-748D327CD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0A168C81-7F1D-4F61-951B-5916BE8D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463" y="2604042"/>
            <a:ext cx="12184765" cy="4253959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36D08E54-1FFD-4B44-9913-6A6AC367C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1" y="150886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FFA2B-80D9-4125-8566-8CE528E4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9" y="721945"/>
            <a:ext cx="10605412" cy="21641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Step 3: Create Passengers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ECB98D-6063-4A1E-9BAF-97034C5C47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5740" y="2328863"/>
            <a:ext cx="3089432" cy="21574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AD1738-44A9-41B4-81C7-E2E2BD6C80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418" y="2343235"/>
            <a:ext cx="3247043" cy="235410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CC2DA-880B-4AE2-B33A-4B333A751D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845" y="4625866"/>
            <a:ext cx="3463568" cy="1371754"/>
          </a:xfrm>
          <a:prstGeom prst="rect">
            <a:avLst/>
          </a:prstGeom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BB3754E0-1B5B-45F5-9D7A-B08E1A153389}"/>
              </a:ext>
            </a:extLst>
          </p:cNvPr>
          <p:cNvSpPr/>
          <p:nvPr/>
        </p:nvSpPr>
        <p:spPr>
          <a:xfrm rot="5400000">
            <a:off x="2303724" y="4475242"/>
            <a:ext cx="924990" cy="1325559"/>
          </a:xfrm>
          <a:prstGeom prst="bentUpArrow">
            <a:avLst>
              <a:gd name="adj1" fmla="val 19267"/>
              <a:gd name="adj2" fmla="val 25000"/>
              <a:gd name="adj3" fmla="val 7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4DC4C4B8-2739-4574-9A53-EC5538B926B9}"/>
              </a:ext>
            </a:extLst>
          </p:cNvPr>
          <p:cNvSpPr/>
          <p:nvPr/>
        </p:nvSpPr>
        <p:spPr>
          <a:xfrm>
            <a:off x="7218913" y="3644533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54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222836-EDA3-4230-9DAC-ED116DCB5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A345135-0A54-4744-92A7-4A008D25E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3731570-8EB2-4A06-803A-52C4280E4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BB6D80-519A-4BA2-AF1A-7ED78E875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2F88C35-D28D-44FE-AC35-939BB17B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CA0562-C5EA-4F6E-836A-B42675B63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75BFD87-D844-4D54-82EE-0FCA17930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4E1AF07-0225-45CC-B2D1-4F65D6051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040857E-6A4A-4377-A884-76097516C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99F8870-2B5D-4D35-8E5E-6FFBC85C7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B0504A-C469-4B6D-8C1A-FFB002BD5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B42A07F-4188-409B-9289-E285B7E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6ABE05-0EC9-464B-89E9-3BC7A89FA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D805D00-7C89-42D8-B064-1F729C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17D292-F986-4503-BF76-4A2411B84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FE9223D-F7ED-43E1-955A-3F3B28617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803FBB-A4C0-4AE0-A2D6-29021EBFCD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37EB43B-DE93-4BC3-9D6A-4888521D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D549063-5CF9-411C-AB9D-CD7B6874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E59B4A1-9D41-4E00-BA2A-769FD2D19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C8D81C-5882-4974-9714-FC00978E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09B1539-2111-41F8-8BAA-954EFBCFE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B0E3ED-8DE6-40C2-821A-0DC995DF0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D0B86D-8D94-48FF-9571-AAB711707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D501DC-25BA-41D8-8B7F-DA488A3BA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8B16DB-7C8E-44FD-BDCF-809019BE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5DDD5CE-2000-4D59-98B8-B5DF55638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03A664-496B-4A9D-AED7-ED5409225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9656DC-5901-447B-AB68-34B325CC4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5409AA-E13F-4069-9A83-06581169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A4B8594-E276-4A82-8CBB-21010350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49AB50F-FD66-4545-BFC8-3E8589359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B2145925-93A7-43A2-9666-BD9E782B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2A6D-09FB-4A37-95A2-BA09D3B4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07" y="257758"/>
            <a:ext cx="4927427" cy="2418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Step 4: Query the Passengers</a:t>
            </a:r>
          </a:p>
        </p:txBody>
      </p:sp>
      <p:sp useBgFill="1">
        <p:nvSpPr>
          <p:cNvPr id="83" name="Freeform: Shape 82">
            <a:extLst>
              <a:ext uri="{FF2B5EF4-FFF2-40B4-BE49-F238E27FC236}">
                <a16:creationId xmlns:a16="http://schemas.microsoft.com/office/drawing/2014/main" id="{DC4B089A-D5C8-4CF7-AFF9-EA4CCE28D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BF17AD-6E93-4994-A890-75668BA4DF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2306" y="343432"/>
            <a:ext cx="3706986" cy="263196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3200CF-FB54-495F-A091-113B237171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9519" y="3771802"/>
            <a:ext cx="3773420" cy="263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CD838-33E5-4A6D-8E11-1A474196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61" y="3407284"/>
            <a:ext cx="4003006" cy="29964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DAEBF5-6F32-40C1-87F0-CB939FFACFC5}"/>
              </a:ext>
            </a:extLst>
          </p:cNvPr>
          <p:cNvSpPr/>
          <p:nvPr/>
        </p:nvSpPr>
        <p:spPr>
          <a:xfrm>
            <a:off x="573362" y="2832228"/>
            <a:ext cx="3360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Select all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03CE2E-0A87-4565-A700-8BCFAEF57500}"/>
              </a:ext>
            </a:extLst>
          </p:cNvPr>
          <p:cNvSpPr/>
          <p:nvPr/>
        </p:nvSpPr>
        <p:spPr>
          <a:xfrm>
            <a:off x="5161619" y="968065"/>
            <a:ext cx="224416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Count all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95A572-5BDD-4F13-AE74-A38759208D4B}"/>
              </a:ext>
            </a:extLst>
          </p:cNvPr>
          <p:cNvSpPr/>
          <p:nvPr/>
        </p:nvSpPr>
        <p:spPr>
          <a:xfrm>
            <a:off x="4967702" y="4020664"/>
            <a:ext cx="224416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Group by carrier</a:t>
            </a:r>
          </a:p>
        </p:txBody>
      </p:sp>
    </p:spTree>
    <p:extLst>
      <p:ext uri="{BB962C8B-B14F-4D97-AF65-F5344CB8AC3E}">
        <p14:creationId xmlns:p14="http://schemas.microsoft.com/office/powerpoint/2010/main" val="420289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A1AF-1373-4502-B051-491637AA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Continued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D476F-A64A-466B-8CB0-9B63E50665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6920" y="2346325"/>
            <a:ext cx="4697436" cy="32734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CC93B8-54A6-44F1-86CC-9D462E953A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1039" y="2346325"/>
            <a:ext cx="4616548" cy="3273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D70644-0EAC-46CE-9047-C6CC37EE96F7}"/>
              </a:ext>
            </a:extLst>
          </p:cNvPr>
          <p:cNvSpPr/>
          <p:nvPr/>
        </p:nvSpPr>
        <p:spPr>
          <a:xfrm>
            <a:off x="918412" y="5619750"/>
            <a:ext cx="455445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Count of Passengers</a:t>
            </a:r>
          </a:p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by Origin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852FC-DAC1-4693-8387-A81A8354C327}"/>
              </a:ext>
            </a:extLst>
          </p:cNvPr>
          <p:cNvSpPr txBox="1"/>
          <p:nvPr/>
        </p:nvSpPr>
        <p:spPr>
          <a:xfrm>
            <a:off x="5182027" y="5534932"/>
            <a:ext cx="61116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2700">
                  <a:solidFill>
                    <a:srgbClr val="7CA9B8"/>
                  </a:solidFill>
                  <a:prstDash val="solid"/>
                </a:ln>
                <a:pattFill prst="pct50">
                  <a:fgClr>
                    <a:srgbClr val="7CA9B8"/>
                  </a:fgClr>
                  <a:bgClr>
                    <a:srgbClr val="7CA9B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7CA9B8"/>
                  </a:outerShdw>
                </a:effectLst>
                <a:uLnTx/>
                <a:uFillTx/>
                <a:latin typeface="Grandview"/>
                <a:ea typeface="+mn-ea"/>
                <a:cs typeface="+mn-cs"/>
              </a:rPr>
              <a:t>Count of Passengers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12700">
                  <a:solidFill>
                    <a:srgbClr val="7CA9B8"/>
                  </a:solidFill>
                  <a:prstDash val="solid"/>
                </a:ln>
                <a:pattFill prst="pct50">
                  <a:fgClr>
                    <a:srgbClr val="7CA9B8"/>
                  </a:fgClr>
                  <a:bgClr>
                    <a:srgbClr val="7CA9B8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7CA9B8"/>
                  </a:outerShdw>
                </a:effectLst>
                <a:uLnTx/>
                <a:uFillTx/>
                <a:latin typeface="Grandview"/>
                <a:ea typeface="+mn-ea"/>
                <a:cs typeface="+mn-cs"/>
              </a:rPr>
              <a:t> by  Top 3 Origin</a:t>
            </a:r>
          </a:p>
        </p:txBody>
      </p:sp>
    </p:spTree>
    <p:extLst>
      <p:ext uri="{BB962C8B-B14F-4D97-AF65-F5344CB8AC3E}">
        <p14:creationId xmlns:p14="http://schemas.microsoft.com/office/powerpoint/2010/main" val="35424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44C0C-CBEF-41AC-AC8D-25027E1E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Step 5: Joins to Passenger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7502DC-14AB-4354-AA4F-33609B981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Passenger names and their origin airport </a:t>
            </a:r>
          </a:p>
          <a:p>
            <a:r>
              <a:rPr lang="en-US" dirty="0"/>
              <a:t>Passenger names and their destination airport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5655F-E53F-4941-8E57-13DEC928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63" y="721082"/>
            <a:ext cx="2519139" cy="263555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E42544-0E23-48FB-BBDD-7CD156BD2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8229" y="3507853"/>
            <a:ext cx="3875809" cy="26355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5371C5-7098-44BA-89B7-735EEA6ADB5D}"/>
              </a:ext>
            </a:extLst>
          </p:cNvPr>
          <p:cNvCxnSpPr/>
          <p:nvPr/>
        </p:nvCxnSpPr>
        <p:spPr>
          <a:xfrm flipV="1">
            <a:off x="5089835" y="1800359"/>
            <a:ext cx="2736353" cy="133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71A2A26-C93C-436F-9464-7A3296708DC7}"/>
              </a:ext>
            </a:extLst>
          </p:cNvPr>
          <p:cNvCxnSpPr>
            <a:cxnSpLocks/>
          </p:cNvCxnSpPr>
          <p:nvPr/>
        </p:nvCxnSpPr>
        <p:spPr>
          <a:xfrm>
            <a:off x="4542215" y="4215806"/>
            <a:ext cx="2640985" cy="297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8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0DF507A-93F2-457B-96CF-EF53EB4BA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2E1ACB-AF25-4108-82C6-F693B8BB8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2A7820-61FD-4B72-80CB-A85A80A9C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DCE785A-BCA8-44B2-B593-20A42DBC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F54E81-AFA9-44A2-B415-6E0BA18E5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8DCA485-4DE7-4A87-922D-35155873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50A66F-823F-4660-9760-986BEA97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0BFD1C-FE76-4166-9F4E-37D9CBDC6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BEC15D-7341-4CB2-9B92-F58B603EB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4F1560-2EA6-420C-8310-7951F189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B80988-AE2E-469F-BDDF-0D6E9A51B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3FDBC1-098B-429A-83C5-239E5C56E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457BD0B-4B37-4F0F-8ED7-D264F8932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40AFA6-4AFD-4E8B-A6C0-557D54B4F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2E874F7-207D-4F22-B6A7-A3F54791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CAC127B-3C30-4112-921C-F770D713E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C1082CD-6597-4566-A12C-BD959992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9D52A11-E12F-4BB0-ADF6-BA4CE6687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7F78F8-BDE9-473B-9CFA-CA51A73A8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B7DE3DB-4973-484B-A477-412AB11C9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575D33A-D947-4F71-A726-818445A7A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7F4009-7D2A-4673-85F8-7CCCD7777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A316E8-7445-4474-B0E7-191E5F441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1D4CA5-2350-4E55-ADC8-C1CA00112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8B78627-04C4-4D50-9FA6-68EB7D4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0A4F1E-A458-4E1A-A6D6-5007DE0C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95D12D0-52CE-44FA-A5F8-466509DE6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8B4310-F944-4E13-820E-BDD05D1AC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9ED4AF0-9A52-49FA-B834-C1893AEE5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262216C-FC7D-464F-A99E-FC135AF8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1AA7EEB-A40D-4405-B4D9-123554E05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B5FC0E1-2EBE-439C-AB26-731570DD0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1597F3C8-11A3-4F02-8391-14A8E4B9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0636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DBF3E-6CDD-4E64-AE8D-09ACA1ED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80" y="725951"/>
            <a:ext cx="5327744" cy="21674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Step 5: Continued…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C14490-36DE-411D-86E7-4E4D71058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961" y="725952"/>
            <a:ext cx="5321790" cy="2152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Passengers with the names of their destination  airport </a:t>
            </a:r>
          </a:p>
          <a:p>
            <a:r>
              <a:rPr lang="en-US" dirty="0"/>
              <a:t>Passengers with the duration of their flights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E0B42-7F61-4EB1-B0C2-A945A0B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44" y="3294966"/>
            <a:ext cx="4498624" cy="27216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0CA6DA-06A2-4D5E-BE6B-C9F44EEA2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6961" y="3318454"/>
            <a:ext cx="4652424" cy="27216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1BB455-DC6C-486F-AEF4-4942843B645D}"/>
              </a:ext>
            </a:extLst>
          </p:cNvPr>
          <p:cNvCxnSpPr/>
          <p:nvPr/>
        </p:nvCxnSpPr>
        <p:spPr>
          <a:xfrm flipH="1">
            <a:off x="4126104" y="1257473"/>
            <a:ext cx="2194014" cy="190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E1318D-674D-4907-AC64-FF8A739E2854}"/>
              </a:ext>
            </a:extLst>
          </p:cNvPr>
          <p:cNvCxnSpPr/>
          <p:nvPr/>
        </p:nvCxnSpPr>
        <p:spPr>
          <a:xfrm>
            <a:off x="7328647" y="2208766"/>
            <a:ext cx="0" cy="95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82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EEA2-9923-49BF-9C9A-835A44C0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Update </a:t>
            </a:r>
            <a:r>
              <a:rPr lang="en-US" dirty="0" err="1"/>
              <a:t>DBHub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E5EC37-6824-415C-B539-83844CB234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4401" y="2346325"/>
            <a:ext cx="4842474" cy="327342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8AC0DE-FDCA-4EE1-B644-101FBDA18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36349" y="2647333"/>
            <a:ext cx="5067300" cy="267140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E495C-34B6-4763-AC70-59CC4CEA8D9F}"/>
              </a:ext>
            </a:extLst>
          </p:cNvPr>
          <p:cNvSpPr/>
          <p:nvPr/>
        </p:nvSpPr>
        <p:spPr>
          <a:xfrm>
            <a:off x="673735" y="5619750"/>
            <a:ext cx="50032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accent3"/>
                </a:solidFill>
              </a:rPr>
              <a:t>Commit from local</a:t>
            </a:r>
            <a:endParaRPr lang="en-US" sz="4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D4143-2B0E-4DED-8868-691C8F7C3A7D}"/>
              </a:ext>
            </a:extLst>
          </p:cNvPr>
          <p:cNvSpPr/>
          <p:nvPr/>
        </p:nvSpPr>
        <p:spPr>
          <a:xfrm>
            <a:off x="5936349" y="5503605"/>
            <a:ext cx="58592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Passengers are public</a:t>
            </a:r>
          </a:p>
        </p:txBody>
      </p:sp>
    </p:spTree>
    <p:extLst>
      <p:ext uri="{BB962C8B-B14F-4D97-AF65-F5344CB8AC3E}">
        <p14:creationId xmlns:p14="http://schemas.microsoft.com/office/powerpoint/2010/main" val="2909244791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_2SEEDS">
      <a:dk1>
        <a:srgbClr val="000000"/>
      </a:dk1>
      <a:lt1>
        <a:srgbClr val="FFFFFF"/>
      </a:lt1>
      <a:dk2>
        <a:srgbClr val="412D24"/>
      </a:dk2>
      <a:lt2>
        <a:srgbClr val="E8E4E2"/>
      </a:lt2>
      <a:accent1>
        <a:srgbClr val="7CA9B8"/>
      </a:accent1>
      <a:accent2>
        <a:srgbClr val="80A9A3"/>
      </a:accent2>
      <a:accent3>
        <a:srgbClr val="91A1C3"/>
      </a:accent3>
      <a:accent4>
        <a:srgbClr val="BA7F86"/>
      </a:accent4>
      <a:accent5>
        <a:srgbClr val="C0998A"/>
      </a:accent5>
      <a:accent6>
        <a:srgbClr val="B09F78"/>
      </a:accent6>
      <a:hlink>
        <a:srgbClr val="AA7562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190</Words>
  <Application>Microsoft Office PowerPoint</Application>
  <PresentationFormat>Widescreen</PresentationFormat>
  <Paragraphs>36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Grandview</vt:lpstr>
      <vt:lpstr>Wingdings</vt:lpstr>
      <vt:lpstr>CosineVTI</vt:lpstr>
      <vt:lpstr>Passengers on Flight the Database</vt:lpstr>
      <vt:lpstr>Step 1: Creation of the Passenger File</vt:lpstr>
      <vt:lpstr>Step 2: Add Carrier Column to flights</vt:lpstr>
      <vt:lpstr>Step 3: Create Passengers table</vt:lpstr>
      <vt:lpstr>Step 4: Query the Passengers</vt:lpstr>
      <vt:lpstr>Step 4: Continued </vt:lpstr>
      <vt:lpstr>Step 5: Joins to Passenger</vt:lpstr>
      <vt:lpstr>Step 5: Continued…</vt:lpstr>
      <vt:lpstr>Step 6: Update DBHub</vt:lpstr>
      <vt:lpstr>Creation of New Database: Step 1</vt:lpstr>
      <vt:lpstr>Step 2: Make tables</vt:lpstr>
      <vt:lpstr>Step 3: Watch the video</vt:lpstr>
      <vt:lpstr>Step 4: Dump file &amp; share SQL</vt:lpstr>
      <vt:lpstr>The End.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Passengers on Flight the Database</dc:title>
  <dc:creator>Washington, Chevroen S</dc:creator>
  <cp:lastModifiedBy>Washington, Chevroen S</cp:lastModifiedBy>
  <cp:revision>1</cp:revision>
  <dcterms:created xsi:type="dcterms:W3CDTF">2021-10-11T19:58:13Z</dcterms:created>
  <dcterms:modified xsi:type="dcterms:W3CDTF">2021-10-12T19:52:57Z</dcterms:modified>
</cp:coreProperties>
</file>